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A0F7-450D-467B-9BF7-81DEF16F433C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C3F-C0DF-4D9F-BD54-EC2EEC856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A0F7-450D-467B-9BF7-81DEF16F433C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0C3F-C0DF-4D9F-BD54-EC2EEC856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6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Чериковского РАЙОНА</a:t>
            </a:r>
            <a:b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января 20</a:t>
            </a:r>
            <a:r>
              <a:rPr lang="en-US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года</a:t>
            </a:r>
            <a:br>
              <a:rPr lang="ru-RU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СОСТАВ БЮДЖЕТА </a:t>
            </a:r>
            <a:br>
              <a:rPr lang="ru-RU" alt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ЧЕРИКОВСКОГО</a:t>
            </a:r>
            <a:r>
              <a:rPr lang="ru-RU" altLang="ru-RU" b="1" i="1" smtClean="0"/>
              <a:t> </a:t>
            </a: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5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Данные об исполнении бюджетов сельсоветов за 2019 год.	</a:t>
            </a:r>
            <a:r>
              <a:rPr lang="ru-RU" smtClean="0"/>
              <a:t>						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6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Исполнение бюджетов сельсоветов за 2019 год.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3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smtClean="0">
                <a:solidFill>
                  <a:schemeClr val="tx2"/>
                </a:solidFill>
              </a:rPr>
              <a:t>Удельный вес основных доходных источников в собственных доходах бюджета</a:t>
            </a:r>
            <a:endParaRPr lang="ru-RU" sz="25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smtClean="0"/>
              <a:t>Поступление платежей в бюджет всех уровней по бюджетобразующим организациям района.</a:t>
            </a:r>
            <a:br>
              <a:rPr lang="ru-RU" sz="2500" smtClean="0"/>
            </a:br>
            <a:endParaRPr lang="ru-RU" sz="25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/>
              </a:rPr>
              <a:t>Информация о задолженности организаций АПК района перед районным бюджетом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2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Бюллетень об исполнении   бюджета Чериковского РАЙОНА на 1 января 2020 года  </vt:lpstr>
      <vt:lpstr>СОСТАВ БЮДЖЕТА  ЧЕРИКОВСКОГО РАЙОНА</vt:lpstr>
      <vt:lpstr>Презентация PowerPoint</vt:lpstr>
      <vt:lpstr>   Данные об исполнении бюджетов сельсоветов за 2019 год.        </vt:lpstr>
      <vt:lpstr>Исполнение бюджетов сельсоветов за 2019 год.</vt:lpstr>
      <vt:lpstr>Удельный вес основных доходных источников в собственных доходах бюджета</vt:lpstr>
      <vt:lpstr>Поступление платежей в бюджет всех уровней по бюджетобразующим организациям района. </vt:lpstr>
      <vt:lpstr>Презентация PowerPoint</vt:lpstr>
      <vt:lpstr>Информация о задолженности организаций АПК района перед районным бюджетом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Бюллетень об исполнении   бюджета Чериковского РАЙОНА на 1 января 2020 года  </dc:title>
  <dc:creator>Захаркин Игорь</dc:creator>
  <cp:lastModifiedBy>Захаркин Игорь</cp:lastModifiedBy>
  <cp:revision>1</cp:revision>
  <dcterms:created xsi:type="dcterms:W3CDTF">2020-02-28T08:43:14Z</dcterms:created>
  <dcterms:modified xsi:type="dcterms:W3CDTF">2020-02-28T08:43:14Z</dcterms:modified>
</cp:coreProperties>
</file>