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472B-F13F-4B73-84D4-024486A25677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C2FA-7305-48C1-AFFD-18F74B5E0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4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E472B-F13F-4B73-84D4-024486A25677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1C2FA-7305-48C1-AFFD-18F74B5E0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2000" b="1" smtClean="0">
                <a:solidFill>
                  <a:schemeClr val="accent3"/>
                </a:solidFill>
              </a:rPr>
              <a:t> </a:t>
            </a:r>
            <a:r>
              <a:rPr lang="ru-RU" sz="1700" b="1" smtClean="0">
                <a:solidFill>
                  <a:schemeClr val="bg2">
                    <a:lumMod val="75000"/>
                  </a:schemeClr>
                </a:solidFill>
              </a:rPr>
              <a:t>Финансовый отдел</a:t>
            </a:r>
            <a:r>
              <a:rPr lang="ru-RU" sz="170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170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700" b="1" smtClean="0">
                <a:solidFill>
                  <a:schemeClr val="bg2">
                    <a:lumMod val="75000"/>
                  </a:schemeClr>
                </a:solidFill>
              </a:rPr>
              <a:t>Ч е р и к о в с к о г о  р а й и с п о л к о м а</a:t>
            </a:r>
            <a:r>
              <a:rPr lang="ru-RU" sz="170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170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17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3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i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Чериковского района по функциональной классификации на 2020 год (тыс.рублей)</a:t>
            </a:r>
            <a:endParaRPr lang="ru-RU" sz="2000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4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бюджета на 20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5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9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Структура бюджета</a:t>
            </a:r>
            <a:endParaRPr lang="ru-RU" sz="2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2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smtClean="0"/>
              <a:t>Состав бюджета района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3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2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Структура бюджета Чериковского района </a:t>
            </a:r>
            <a:br>
              <a:rPr 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на 2020 год (тыс. руб.)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43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br>
              <a:rPr lang="ru-RU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Чериковского район</a:t>
            </a:r>
            <a:br>
              <a:rPr lang="ru-RU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на 2020 год. (тыс. рублей)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1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Структура расходов бюджета Чериковского района по экономической классификации на 2020 год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5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Финансовый отдел Ч е р и к о в с к о г о  р а й и с п о л к о м а </vt:lpstr>
      <vt:lpstr>Презентация PowerPoint</vt:lpstr>
      <vt:lpstr>Презентация PowerPoint</vt:lpstr>
      <vt:lpstr>Структура бюджета</vt:lpstr>
      <vt:lpstr>Состав бюджета района</vt:lpstr>
      <vt:lpstr>Презентация PowerPoint</vt:lpstr>
      <vt:lpstr>Структура бюджета Чериковского района  на 2020 год (тыс. руб.)</vt:lpstr>
      <vt:lpstr>Структура собственных доходов бюджета  Чериковского район  на 2020 год. (тыс. рублей)</vt:lpstr>
      <vt:lpstr>Структура расходов бюджета Чериковского района по экономической классификации на 2020 год</vt:lpstr>
      <vt:lpstr>Структура расходов бюджета Чериковского района по функциональной классификации на 2020 год (тыс.рублей)</vt:lpstr>
      <vt:lpstr>Программные расходы бюджета на 2020 год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Финансовый отдел Ч е р и к о в с к о г о  р а й и с п о л к о м а </dc:title>
  <dc:creator>Захаркин Игорь</dc:creator>
  <cp:lastModifiedBy>Захаркин Игорь</cp:lastModifiedBy>
  <cp:revision>1</cp:revision>
  <dcterms:created xsi:type="dcterms:W3CDTF">2020-02-28T08:42:13Z</dcterms:created>
  <dcterms:modified xsi:type="dcterms:W3CDTF">2020-02-28T08:42:13Z</dcterms:modified>
</cp:coreProperties>
</file>