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30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71550" y="4267200"/>
            <a:ext cx="4800600" cy="2133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FF4D-95FA-413B-94DD-321ADF647C01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F4CDB3C-D5C5-46F6-9178-BC4E7DB18C9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7199" y="1932405"/>
            <a:ext cx="6766153" cy="203646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7199" y="1862294"/>
            <a:ext cx="6766153" cy="16077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7199" y="3968865"/>
            <a:ext cx="6766153" cy="1473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42900" y="2007908"/>
            <a:ext cx="6172200" cy="1960033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FF4D-95FA-413B-94DD-321ADF647C01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DB3C-D5C5-46F6-9178-BC4E7DB18C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0876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66188"/>
            <a:ext cx="417195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FF4D-95FA-413B-94DD-321ADF647C01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DB3C-D5C5-46F6-9178-BC4E7DB18C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FF4D-95FA-413B-94DD-321ADF647C01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DB3C-D5C5-46F6-9178-BC4E7DB18C9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5829300" cy="6096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1270001"/>
            <a:ext cx="5829300" cy="1816100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397251"/>
            <a:ext cx="5829300" cy="1784349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FF4D-95FA-413B-94DD-321ADF647C01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0075" y="8229600"/>
            <a:ext cx="3000375" cy="6096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2060" y="3169107"/>
            <a:ext cx="6760136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51860" y="3121967"/>
            <a:ext cx="6760336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1230" y="3291840"/>
            <a:ext cx="6760966" cy="6096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0F4CDB3C-D5C5-46F6-9178-BC4E7DB18C9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FF4D-95FA-413B-94DD-321ADF647C01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DB3C-D5C5-46F6-9178-BC4E7DB18C9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3700463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71475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FF4D-95FA-413B-94DD-321ADF647C01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DB3C-D5C5-46F6-9178-BC4E7DB18C9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68580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371475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FF4D-95FA-413B-94DD-321ADF647C01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DB3C-D5C5-46F6-9178-BC4E7DB18C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FF4D-95FA-413B-94DD-321ADF647C01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DB3C-D5C5-46F6-9178-BC4E7DB18C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2133600"/>
            <a:ext cx="1428750" cy="59944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FF4D-95FA-413B-94DD-321ADF647C01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DB3C-D5C5-46F6-9178-BC4E7DB18C9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228850" y="2133600"/>
            <a:ext cx="4286250" cy="59944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534067"/>
            <a:ext cx="5486400" cy="696384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72611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FF4D-95FA-413B-94DD-321ADF647C01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85800" y="8229600"/>
            <a:ext cx="2914650" cy="6096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0F4CDB3C-D5C5-46F6-9178-BC4E7DB18C9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51230" y="6244740"/>
            <a:ext cx="6755130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51382" y="6200633"/>
            <a:ext cx="6754979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51383" y="6364299"/>
            <a:ext cx="6754978" cy="650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31" y="88901"/>
            <a:ext cx="6751405" cy="610870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524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5829300" cy="6096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629150" y="8255000"/>
            <a:ext cx="1857375" cy="63500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305FF4D-95FA-413B-94DD-321ADF647C01}" type="datetimeFigureOut">
              <a:rPr lang="ru-RU" smtClean="0"/>
              <a:t>19.02.2020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85800" y="8229600"/>
            <a:ext cx="2971800" cy="6096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9728" y="8280400"/>
            <a:ext cx="342900" cy="6096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F4CDB3C-D5C5-46F6-9178-BC4E7DB18C9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8" y="4286248"/>
            <a:ext cx="4800600" cy="35719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b="1" u="sng" dirty="0" smtClean="0">
                <a:solidFill>
                  <a:srgbClr val="0070C0"/>
                </a:solidFill>
              </a:rPr>
              <a:t>В программе:</a:t>
            </a:r>
          </a:p>
          <a:p>
            <a:pPr>
              <a:spcBef>
                <a:spcPts val="0"/>
              </a:spcBef>
            </a:pPr>
            <a:endParaRPr lang="ru-RU" b="1" dirty="0" smtClean="0">
              <a:solidFill>
                <a:srgbClr val="0070C0"/>
              </a:solidFill>
            </a:endParaRPr>
          </a:p>
          <a:p>
            <a:pPr algn="l">
              <a:spcBef>
                <a:spcPts val="0"/>
              </a:spcBef>
            </a:pPr>
            <a:r>
              <a:rPr lang="ru-RU" b="1" dirty="0" smtClean="0">
                <a:solidFill>
                  <a:srgbClr val="0070C0"/>
                </a:solidFill>
              </a:rPr>
              <a:t>- работа интерактивных площадок </a:t>
            </a:r>
          </a:p>
          <a:p>
            <a:pPr algn="l"/>
            <a:r>
              <a:rPr lang="ru-RU" b="1" dirty="0" smtClean="0">
                <a:solidFill>
                  <a:srgbClr val="0070C0"/>
                </a:solidFill>
              </a:rPr>
              <a:t>- демонстрация пожарной аварийно-спасательной техники и оборудования</a:t>
            </a:r>
          </a:p>
          <a:p>
            <a:pPr algn="l"/>
            <a:r>
              <a:rPr lang="ru-RU" b="1" dirty="0" smtClean="0">
                <a:solidFill>
                  <a:srgbClr val="0070C0"/>
                </a:solidFill>
              </a:rPr>
              <a:t>- конкурсы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900" y="2079346"/>
            <a:ext cx="6172200" cy="1849712"/>
          </a:xfrm>
        </p:spPr>
        <p:txBody>
          <a:bodyPr>
            <a:noAutofit/>
          </a:bodyPr>
          <a:lstStyle/>
          <a:p>
            <a:r>
              <a:rPr lang="ru-RU" sz="3200" dirty="0" smtClean="0"/>
              <a:t>20.02.2020 года </a:t>
            </a:r>
            <a:br>
              <a:rPr lang="ru-RU" sz="3200" dirty="0" smtClean="0"/>
            </a:br>
            <a:r>
              <a:rPr lang="ru-RU" sz="3200" dirty="0" smtClean="0"/>
              <a:t>в районном доме культуры пройдет </a:t>
            </a:r>
            <a:br>
              <a:rPr lang="ru-RU" sz="3200" dirty="0" smtClean="0"/>
            </a:br>
            <a:r>
              <a:rPr lang="ru-RU" sz="3200" b="1" u="sng" dirty="0" smtClean="0"/>
              <a:t>Единый день безопасности</a:t>
            </a:r>
            <a:endParaRPr lang="ru-RU" sz="3200" b="1" u="sng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714356" y="357158"/>
            <a:ext cx="5357850" cy="121441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6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МЧС Республики Беларусь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357562" y="7500958"/>
            <a:ext cx="3143272" cy="14287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Начало мероприятия в 11:00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314" name="Picture 2" descr="http://ctur.cherikov.edu.by/ru/sm_full.aspx?guid=211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22" y="357158"/>
            <a:ext cx="4476761" cy="1275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</TotalTime>
  <Words>25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Справедливость</vt:lpstr>
      <vt:lpstr>20.02.2020 года  в районном доме культуры пройдет  Единый день безопасности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20.02.2020 года в районном доме культуры пройдет Единый день безопасности</dc:title>
  <dc:creator>Начальник</dc:creator>
  <cp:lastModifiedBy>Начальник</cp:lastModifiedBy>
  <cp:revision>7</cp:revision>
  <dcterms:created xsi:type="dcterms:W3CDTF">2020-02-19T08:11:54Z</dcterms:created>
  <dcterms:modified xsi:type="dcterms:W3CDTF">2020-02-19T08:28:58Z</dcterms:modified>
</cp:coreProperties>
</file>