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3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FF4D-95FA-413B-94DD-321ADF647C01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F4CDB3C-D5C5-46F6-9178-BC4E7DB18C9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FF4D-95FA-413B-94DD-321ADF647C01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DB3C-D5C5-46F6-9178-BC4E7DB18C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FF4D-95FA-413B-94DD-321ADF647C01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DB3C-D5C5-46F6-9178-BC4E7DB18C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FF4D-95FA-413B-94DD-321ADF647C01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DB3C-D5C5-46F6-9178-BC4E7DB18C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FF4D-95FA-413B-94DD-321ADF647C01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0F4CDB3C-D5C5-46F6-9178-BC4E7DB18C9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FF4D-95FA-413B-94DD-321ADF647C01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DB3C-D5C5-46F6-9178-BC4E7DB18C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FF4D-95FA-413B-94DD-321ADF647C01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DB3C-D5C5-46F6-9178-BC4E7DB18C9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FF4D-95FA-413B-94DD-321ADF647C01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DB3C-D5C5-46F6-9178-BC4E7DB18C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FF4D-95FA-413B-94DD-321ADF647C01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DB3C-D5C5-46F6-9178-BC4E7DB18C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FF4D-95FA-413B-94DD-321ADF647C01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DB3C-D5C5-46F6-9178-BC4E7DB18C9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FF4D-95FA-413B-94DD-321ADF647C01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0F4CDB3C-D5C5-46F6-9178-BC4E7DB18C9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05FF4D-95FA-413B-94DD-321ADF647C01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4CDB3C-D5C5-46F6-9178-BC4E7DB18C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8" y="4286248"/>
            <a:ext cx="4800600" cy="35719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u="sng" dirty="0" smtClean="0">
                <a:solidFill>
                  <a:srgbClr val="0070C0"/>
                </a:solidFill>
              </a:rPr>
              <a:t>В программе:</a:t>
            </a:r>
          </a:p>
          <a:p>
            <a:pPr>
              <a:spcBef>
                <a:spcPts val="0"/>
              </a:spcBef>
            </a:pPr>
            <a:endParaRPr lang="ru-RU" b="1" dirty="0" smtClean="0">
              <a:solidFill>
                <a:srgbClr val="0070C0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b="1" dirty="0" smtClean="0">
                <a:solidFill>
                  <a:srgbClr val="0070C0"/>
                </a:solidFill>
              </a:rPr>
              <a:t>- работа интерактивных площадок </a:t>
            </a:r>
          </a:p>
          <a:p>
            <a:pPr algn="l"/>
            <a:r>
              <a:rPr lang="ru-RU" b="1" dirty="0" smtClean="0">
                <a:solidFill>
                  <a:srgbClr val="0070C0"/>
                </a:solidFill>
              </a:rPr>
              <a:t>- демонстрация пожарной аварийно-спасательной техники и оборудования</a:t>
            </a:r>
          </a:p>
          <a:p>
            <a:pPr algn="l"/>
            <a:r>
              <a:rPr lang="ru-RU" b="1" dirty="0" smtClean="0">
                <a:solidFill>
                  <a:srgbClr val="0070C0"/>
                </a:solidFill>
              </a:rPr>
              <a:t>- конкурсы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2079346"/>
            <a:ext cx="6172200" cy="1849712"/>
          </a:xfrm>
        </p:spPr>
        <p:txBody>
          <a:bodyPr>
            <a:noAutofit/>
          </a:bodyPr>
          <a:lstStyle/>
          <a:p>
            <a:r>
              <a:rPr lang="ru-RU" sz="3200" dirty="0" smtClean="0"/>
              <a:t>20.02.2020 года </a:t>
            </a:r>
            <a:br>
              <a:rPr lang="ru-RU" sz="3200" dirty="0" smtClean="0"/>
            </a:br>
            <a:r>
              <a:rPr lang="ru-RU" sz="3200" dirty="0" smtClean="0"/>
              <a:t>в районном доме культуры пройдет </a:t>
            </a:r>
            <a:br>
              <a:rPr lang="ru-RU" sz="3200" dirty="0" smtClean="0"/>
            </a:br>
            <a:r>
              <a:rPr lang="ru-RU" sz="3200" b="1" u="sng" dirty="0" smtClean="0"/>
              <a:t>Единый день безопасности</a:t>
            </a:r>
            <a:endParaRPr lang="ru-RU" sz="3200" b="1" u="sng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14356" y="357158"/>
            <a:ext cx="5357850" cy="12144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6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МЧС Республики Беларусь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357562" y="7500958"/>
            <a:ext cx="3143272" cy="14287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Начало мероприятия в 11:00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2" descr="http://ctur.cherikov.edu.by/ru/sm_full.aspx?guid=211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22" y="357158"/>
            <a:ext cx="4476761" cy="1275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</TotalTime>
  <Words>25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Справедливость</vt:lpstr>
      <vt:lpstr>20.02.2020 года  в районном доме культуры пройдет  Единый день безопасности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20.02.2020 года в районном доме культуры пройдет Единый день безопасности</dc:title>
  <dc:creator>Начальник</dc:creator>
  <cp:lastModifiedBy>Начальник</cp:lastModifiedBy>
  <cp:revision>7</cp:revision>
  <dcterms:created xsi:type="dcterms:W3CDTF">2020-02-19T08:11:54Z</dcterms:created>
  <dcterms:modified xsi:type="dcterms:W3CDTF">2020-02-19T08:28:58Z</dcterms:modified>
</cp:coreProperties>
</file>